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4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62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41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6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2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1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48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4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2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3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A4A5E-ED8D-4818-BDB1-5C7AEE815AE6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7CCF-B6CD-4844-81B0-D3618DAC5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8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Эльвира\Desktop\МАН\WhatsApp Image 2018-03-27 at 15.05.09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864" y="275064"/>
            <a:ext cx="9794588" cy="610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2112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МарияЕвсеевна</dc:creator>
  <cp:lastModifiedBy>МарияЕвсеевна</cp:lastModifiedBy>
  <cp:revision>1</cp:revision>
  <dcterms:created xsi:type="dcterms:W3CDTF">2018-04-23T07:42:27Z</dcterms:created>
  <dcterms:modified xsi:type="dcterms:W3CDTF">2018-04-23T07:43:10Z</dcterms:modified>
</cp:coreProperties>
</file>